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Students entering math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Shepherd Middle School</a:t>
            </a:r>
          </a:p>
          <a:p>
            <a:r>
              <a:rPr lang="en-US" dirty="0" smtClean="0"/>
              <a:t>Summer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6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6" t="15004" r="-1456" b="5407"/>
          <a:stretch/>
        </p:blipFill>
        <p:spPr>
          <a:xfrm>
            <a:off x="290456" y="32273"/>
            <a:ext cx="7604611" cy="67773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22790" r="-859" b="4365"/>
          <a:stretch/>
        </p:blipFill>
        <p:spPr>
          <a:xfrm>
            <a:off x="322729" y="55390"/>
            <a:ext cx="7756264" cy="64745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6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19141" r="331" b="6400"/>
          <a:stretch/>
        </p:blipFill>
        <p:spPr>
          <a:xfrm>
            <a:off x="365760" y="182880"/>
            <a:ext cx="7777779" cy="6443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7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8211" r="-992" b="9746"/>
          <a:stretch/>
        </p:blipFill>
        <p:spPr>
          <a:xfrm>
            <a:off x="301215" y="0"/>
            <a:ext cx="7541110" cy="66159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474" r="-533" b="4991"/>
          <a:stretch/>
        </p:blipFill>
        <p:spPr>
          <a:xfrm>
            <a:off x="215154" y="115645"/>
            <a:ext cx="7777778" cy="66186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 b="3389"/>
          <a:stretch/>
        </p:blipFill>
        <p:spPr>
          <a:xfrm>
            <a:off x="129092" y="150607"/>
            <a:ext cx="8057477" cy="65729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646" b="4434"/>
          <a:stretch/>
        </p:blipFill>
        <p:spPr>
          <a:xfrm>
            <a:off x="215153" y="0"/>
            <a:ext cx="7939143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 b="26787"/>
          <a:stretch/>
        </p:blipFill>
        <p:spPr>
          <a:xfrm>
            <a:off x="150607" y="139850"/>
            <a:ext cx="7991565" cy="65836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7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4457"/>
          <a:stretch/>
        </p:blipFill>
        <p:spPr>
          <a:xfrm>
            <a:off x="268941" y="150607"/>
            <a:ext cx="7702475" cy="64115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7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 b="11305"/>
          <a:stretch/>
        </p:blipFill>
        <p:spPr>
          <a:xfrm>
            <a:off x="236668" y="204396"/>
            <a:ext cx="7767021" cy="63068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-3184" r="556" b="-32"/>
          <a:stretch/>
        </p:blipFill>
        <p:spPr>
          <a:xfrm rot="5400000">
            <a:off x="790687" y="16139"/>
            <a:ext cx="6508377" cy="70785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3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b="11491"/>
          <a:stretch/>
        </p:blipFill>
        <p:spPr>
          <a:xfrm>
            <a:off x="1301676" y="344245"/>
            <a:ext cx="5346551" cy="59059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4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 b="11194"/>
          <a:stretch/>
        </p:blipFill>
        <p:spPr>
          <a:xfrm>
            <a:off x="1312432" y="290455"/>
            <a:ext cx="5570071" cy="64545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19006"/>
          <a:stretch/>
        </p:blipFill>
        <p:spPr>
          <a:xfrm>
            <a:off x="860610" y="333486"/>
            <a:ext cx="6544007" cy="60888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40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" b="13991"/>
          <a:stretch/>
        </p:blipFill>
        <p:spPr>
          <a:xfrm>
            <a:off x="1086523" y="322730"/>
            <a:ext cx="5916705" cy="62125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b="26143"/>
          <a:stretch/>
        </p:blipFill>
        <p:spPr>
          <a:xfrm>
            <a:off x="494850" y="355002"/>
            <a:ext cx="7110805" cy="61208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-501" r="13909" b="-1"/>
          <a:stretch/>
        </p:blipFill>
        <p:spPr>
          <a:xfrm rot="16200000">
            <a:off x="925108" y="423069"/>
            <a:ext cx="6685880" cy="61839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17168"/>
          <a:stretch/>
        </p:blipFill>
        <p:spPr>
          <a:xfrm>
            <a:off x="914400" y="0"/>
            <a:ext cx="6239435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4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-1129" r="16851"/>
          <a:stretch/>
        </p:blipFill>
        <p:spPr>
          <a:xfrm rot="16200000">
            <a:off x="866306" y="255569"/>
            <a:ext cx="6540022" cy="63147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16200000">
            <a:off x="837242" y="724282"/>
            <a:ext cx="6718595" cy="55488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22625" r="165" b="-4105"/>
          <a:stretch/>
        </p:blipFill>
        <p:spPr>
          <a:xfrm>
            <a:off x="957429" y="129092"/>
            <a:ext cx="6517971" cy="70785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21229" r="-646" b="1923"/>
          <a:stretch/>
        </p:blipFill>
        <p:spPr>
          <a:xfrm>
            <a:off x="796067" y="37652"/>
            <a:ext cx="6658984" cy="68203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21577" r="-2016" b="4878"/>
          <a:stretch/>
        </p:blipFill>
        <p:spPr>
          <a:xfrm>
            <a:off x="656216" y="21515"/>
            <a:ext cx="7011369" cy="67988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73</TotalTime>
  <Words>9</Words>
  <Application>Microsoft Office PowerPoint</Application>
  <PresentationFormat>Widescreen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Rockwell</vt:lpstr>
      <vt:lpstr>Rockwell Condensed</vt:lpstr>
      <vt:lpstr>Wingdings</vt:lpstr>
      <vt:lpstr>Wood Type</vt:lpstr>
      <vt:lpstr>Students entering math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entering math 2</dc:title>
  <dc:creator>Lucas Logan</dc:creator>
  <cp:lastModifiedBy>Lucas Logan</cp:lastModifiedBy>
  <cp:revision>5</cp:revision>
  <dcterms:created xsi:type="dcterms:W3CDTF">2017-04-03T18:19:31Z</dcterms:created>
  <dcterms:modified xsi:type="dcterms:W3CDTF">2017-04-03T19:32:57Z</dcterms:modified>
</cp:coreProperties>
</file>